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43200625" cx="32399275"/>
  <p:notesSz cx="6797675" cy="992662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8027">
          <p15:clr>
            <a:srgbClr val="000000"/>
          </p15:clr>
        </p15:guide>
        <p15:guide id="2" pos="10613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7" roundtripDataSignature="AMtx7mhTPyc0BHFVRRMSUyAoJV2pT3I68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8027" orient="horz"/>
        <p:guide pos="1061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3364763" y="12200758"/>
            <a:ext cx="38131030" cy="8417152"/>
          </a:xfrm>
          <a:prstGeom prst="rect">
            <a:avLst/>
          </a:prstGeom>
          <a:noFill/>
          <a:ln>
            <a:noFill/>
          </a:ln>
        </p:spPr>
        <p:txBody>
          <a:bodyPr anchorCtr="0" anchor="ctr" bIns="170525" lIns="341050" spcFirstLastPara="1" rIns="341050" wrap="square" tIns="1705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6729522" y="22254297"/>
            <a:ext cx="31401508" cy="10037666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lvl="0" algn="ctr">
              <a:spcBef>
                <a:spcPts val="2580"/>
              </a:spcBef>
              <a:spcAft>
                <a:spcPts val="0"/>
              </a:spcAft>
              <a:buClr>
                <a:schemeClr val="dk1"/>
              </a:buClr>
              <a:buSzPts val="12900"/>
              <a:buFont typeface="Arial"/>
              <a:buNone/>
              <a:defRPr/>
            </a:lvl1pPr>
            <a:lvl2pPr lvl="1" algn="ctr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Font typeface="Arial"/>
              <a:buNone/>
              <a:defRPr/>
            </a:lvl2pPr>
            <a:lvl3pPr lvl="2" algn="ctr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9700"/>
              <a:buFont typeface="Arial"/>
              <a:buNone/>
              <a:defRPr/>
            </a:lvl3pPr>
            <a:lvl4pPr lvl="3" algn="ctr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None/>
              <a:defRPr/>
            </a:lvl4pPr>
            <a:lvl5pPr lvl="4" algn="ctr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None/>
              <a:defRPr/>
            </a:lvl5pPr>
            <a:lvl6pPr lvl="5" algn="ctr">
              <a:spcBef>
                <a:spcPts val="2073"/>
              </a:spcBef>
              <a:spcAft>
                <a:spcPts val="0"/>
              </a:spcAft>
              <a:buClr>
                <a:schemeClr val="dk1"/>
              </a:buClr>
              <a:buSzPts val="10363"/>
              <a:buFont typeface="Arial"/>
              <a:buNone/>
              <a:defRPr/>
            </a:lvl6pPr>
            <a:lvl7pPr lvl="6" algn="ctr">
              <a:spcBef>
                <a:spcPts val="2073"/>
              </a:spcBef>
              <a:spcAft>
                <a:spcPts val="0"/>
              </a:spcAft>
              <a:buClr>
                <a:schemeClr val="dk1"/>
              </a:buClr>
              <a:buSzPts val="10363"/>
              <a:buFont typeface="Arial"/>
              <a:buNone/>
              <a:defRPr/>
            </a:lvl7pPr>
            <a:lvl8pPr lvl="7" algn="ctr">
              <a:spcBef>
                <a:spcPts val="2073"/>
              </a:spcBef>
              <a:spcAft>
                <a:spcPts val="0"/>
              </a:spcAft>
              <a:buClr>
                <a:schemeClr val="dk1"/>
              </a:buClr>
              <a:buSzPts val="10363"/>
              <a:buFont typeface="Arial"/>
              <a:buNone/>
              <a:defRPr/>
            </a:lvl8pPr>
            <a:lvl9pPr lvl="8" algn="ctr">
              <a:spcBef>
                <a:spcPts val="2073"/>
              </a:spcBef>
              <a:spcAft>
                <a:spcPts val="0"/>
              </a:spcAft>
              <a:buClr>
                <a:schemeClr val="dk1"/>
              </a:buClr>
              <a:buSzPts val="10363"/>
              <a:buFont typeface="Arial"/>
              <a:buNone/>
              <a:defRPr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1622425" y="39341425"/>
            <a:ext cx="7554912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11068050" y="39341425"/>
            <a:ext cx="10263187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23221950" y="39341425"/>
            <a:ext cx="7554912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3542781" y="25237027"/>
            <a:ext cx="38133229" cy="7799537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363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>
            <a:off x="3542781" y="16645269"/>
            <a:ext cx="38133229" cy="8591758"/>
          </a:xfrm>
          <a:prstGeom prst="rect">
            <a:avLst/>
          </a:prstGeom>
          <a:noFill/>
          <a:ln>
            <a:noFill/>
          </a:ln>
        </p:spPr>
        <p:txBody>
          <a:bodyPr anchorCtr="0" anchor="b" bIns="170525" lIns="341050" spcFirstLastPara="1" rIns="341050" wrap="square" tIns="170525">
            <a:noAutofit/>
          </a:bodyPr>
          <a:lstStyle>
            <a:lvl1pPr indent="-228600" lvl="0" marL="457200" algn="l">
              <a:spcBef>
                <a:spcPts val="436"/>
              </a:spcBef>
              <a:spcAft>
                <a:spcPts val="0"/>
              </a:spcAft>
              <a:buClr>
                <a:schemeClr val="dk1"/>
              </a:buClr>
              <a:buSzPts val="2182"/>
              <a:buFont typeface="Arial"/>
              <a:buNone/>
              <a:defRPr sz="2182"/>
            </a:lvl1pPr>
            <a:lvl2pPr indent="-228600" lvl="1" marL="914400" algn="l">
              <a:spcBef>
                <a:spcPts val="393"/>
              </a:spcBef>
              <a:spcAft>
                <a:spcPts val="0"/>
              </a:spcAft>
              <a:buClr>
                <a:schemeClr val="dk1"/>
              </a:buClr>
              <a:buSzPts val="1963"/>
              <a:buFont typeface="Arial"/>
              <a:buNone/>
              <a:defRPr sz="1962"/>
            </a:lvl2pPr>
            <a:lvl3pPr indent="-228600" lvl="2" marL="1371600" algn="l">
              <a:spcBef>
                <a:spcPts val="349"/>
              </a:spcBef>
              <a:spcAft>
                <a:spcPts val="0"/>
              </a:spcAft>
              <a:buClr>
                <a:schemeClr val="dk1"/>
              </a:buClr>
              <a:buSzPts val="1745"/>
              <a:buFont typeface="Arial"/>
              <a:buNone/>
              <a:defRPr sz="1745"/>
            </a:lvl3pPr>
            <a:lvl4pPr indent="-228600" lvl="3" marL="1828800" algn="l">
              <a:spcBef>
                <a:spcPts val="305"/>
              </a:spcBef>
              <a:spcAft>
                <a:spcPts val="0"/>
              </a:spcAft>
              <a:buClr>
                <a:schemeClr val="dk1"/>
              </a:buClr>
              <a:buSzPts val="1527"/>
              <a:buFont typeface="Arial"/>
              <a:buNone/>
              <a:defRPr sz="1527"/>
            </a:lvl4pPr>
            <a:lvl5pPr indent="-228600" lvl="4" marL="2286000" algn="l">
              <a:spcBef>
                <a:spcPts val="305"/>
              </a:spcBef>
              <a:spcAft>
                <a:spcPts val="0"/>
              </a:spcAft>
              <a:buClr>
                <a:schemeClr val="dk1"/>
              </a:buClr>
              <a:buSzPts val="1527"/>
              <a:buFont typeface="Arial"/>
              <a:buNone/>
              <a:defRPr sz="1527"/>
            </a:lvl5pPr>
            <a:lvl6pPr indent="-228600" lvl="5" marL="2743200" algn="l">
              <a:spcBef>
                <a:spcPts val="305"/>
              </a:spcBef>
              <a:spcAft>
                <a:spcPts val="0"/>
              </a:spcAft>
              <a:buClr>
                <a:schemeClr val="dk1"/>
              </a:buClr>
              <a:buSzPts val="1527"/>
              <a:buFont typeface="Arial"/>
              <a:buNone/>
              <a:defRPr sz="1527"/>
            </a:lvl6pPr>
            <a:lvl7pPr indent="-228600" lvl="6" marL="3200400" algn="l">
              <a:spcBef>
                <a:spcPts val="305"/>
              </a:spcBef>
              <a:spcAft>
                <a:spcPts val="0"/>
              </a:spcAft>
              <a:buClr>
                <a:schemeClr val="dk1"/>
              </a:buClr>
              <a:buSzPts val="1527"/>
              <a:buFont typeface="Arial"/>
              <a:buNone/>
              <a:defRPr sz="1527"/>
            </a:lvl7pPr>
            <a:lvl8pPr indent="-228600" lvl="7" marL="3657600" algn="l">
              <a:spcBef>
                <a:spcPts val="305"/>
              </a:spcBef>
              <a:spcAft>
                <a:spcPts val="0"/>
              </a:spcAft>
              <a:buClr>
                <a:schemeClr val="dk1"/>
              </a:buClr>
              <a:buSzPts val="1527"/>
              <a:buFont typeface="Arial"/>
              <a:buNone/>
              <a:defRPr sz="1527"/>
            </a:lvl8pPr>
            <a:lvl9pPr indent="-228600" lvl="8" marL="4114800" algn="l">
              <a:spcBef>
                <a:spcPts val="305"/>
              </a:spcBef>
              <a:spcAft>
                <a:spcPts val="0"/>
              </a:spcAft>
              <a:buClr>
                <a:schemeClr val="dk1"/>
              </a:buClr>
              <a:buSzPts val="1527"/>
              <a:buFont typeface="Arial"/>
              <a:buNone/>
              <a:defRPr sz="1527"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1622425" y="39341425"/>
            <a:ext cx="7554912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11068050" y="39341425"/>
            <a:ext cx="10263187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23221950" y="39341425"/>
            <a:ext cx="7554912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>
            <a:off x="1622425" y="1730375"/>
            <a:ext cx="29154437" cy="7199312"/>
          </a:xfrm>
          <a:prstGeom prst="rect">
            <a:avLst/>
          </a:prstGeom>
          <a:noFill/>
          <a:ln>
            <a:noFill/>
          </a:ln>
        </p:spPr>
        <p:txBody>
          <a:bodyPr anchorCtr="0" anchor="ctr" bIns="170525" lIns="341050" spcFirstLastPara="1" rIns="341050" wrap="square" tIns="1705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>
            <a:off x="1622425" y="10079037"/>
            <a:ext cx="29154437" cy="285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1622425" y="39341425"/>
            <a:ext cx="7554912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11068050" y="39341425"/>
            <a:ext cx="10263187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23221950" y="39341425"/>
            <a:ext cx="7554912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 rot="5400000">
            <a:off x="20815666" y="13281791"/>
            <a:ext cx="33509875" cy="1009208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0525" lIns="341050" spcFirstLastPara="1" rIns="341050" wrap="square" tIns="1705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 rot="5400000">
            <a:off x="523806" y="3292999"/>
            <a:ext cx="33509875" cy="30069669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1622425" y="39341425"/>
            <a:ext cx="7554912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11068050" y="39341425"/>
            <a:ext cx="10263187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23221950" y="39341425"/>
            <a:ext cx="7554912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1622425" y="1730375"/>
            <a:ext cx="29154437" cy="7199312"/>
          </a:xfrm>
          <a:prstGeom prst="rect">
            <a:avLst/>
          </a:prstGeom>
          <a:noFill/>
          <a:ln>
            <a:noFill/>
          </a:ln>
        </p:spPr>
        <p:txBody>
          <a:bodyPr anchorCtr="0" anchor="ctr" bIns="170525" lIns="341050" spcFirstLastPara="1" rIns="341050" wrap="square" tIns="1705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 rot="5400000">
            <a:off x="1943893" y="9757569"/>
            <a:ext cx="28511500" cy="29154437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1622425" y="39341425"/>
            <a:ext cx="7554912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11068050" y="39341425"/>
            <a:ext cx="10263187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23221950" y="39341425"/>
            <a:ext cx="7554912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8793214" y="27491027"/>
            <a:ext cx="26915891" cy="3245358"/>
          </a:xfrm>
          <a:prstGeom prst="rect">
            <a:avLst/>
          </a:prstGeom>
          <a:noFill/>
          <a:ln>
            <a:noFill/>
          </a:ln>
        </p:spPr>
        <p:txBody>
          <a:bodyPr anchorCtr="0" anchor="b" bIns="170525" lIns="341050" spcFirstLastPara="1" rIns="341050" wrap="square" tIns="1705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182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/>
          <p:nvPr>
            <p:ph idx="2" type="pic"/>
          </p:nvPr>
        </p:nvSpPr>
        <p:spPr>
          <a:xfrm>
            <a:off x="8793214" y="3509432"/>
            <a:ext cx="26915891" cy="23563119"/>
          </a:xfrm>
          <a:prstGeom prst="rect">
            <a:avLst/>
          </a:prstGeom>
          <a:noFill/>
          <a:ln>
            <a:noFill/>
          </a:ln>
        </p:spPr>
      </p:sp>
      <p:sp>
        <p:nvSpPr>
          <p:cNvPr id="32" name="Google Shape;32;p6"/>
          <p:cNvSpPr txBox="1"/>
          <p:nvPr>
            <p:ph idx="1" type="body"/>
          </p:nvPr>
        </p:nvSpPr>
        <p:spPr>
          <a:xfrm>
            <a:off x="8793214" y="30736385"/>
            <a:ext cx="26915891" cy="4609015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indent="-228600" lvl="0" marL="457200" algn="l">
              <a:spcBef>
                <a:spcPts val="305"/>
              </a:spcBef>
              <a:spcAft>
                <a:spcPts val="0"/>
              </a:spcAft>
              <a:buClr>
                <a:schemeClr val="dk1"/>
              </a:buClr>
              <a:buSzPts val="1527"/>
              <a:buFont typeface="Arial"/>
              <a:buNone/>
              <a:defRPr sz="1527"/>
            </a:lvl1pPr>
            <a:lvl2pPr indent="-228600" lvl="1" marL="914400" algn="l">
              <a:spcBef>
                <a:spcPts val="262"/>
              </a:spcBef>
              <a:spcAft>
                <a:spcPts val="0"/>
              </a:spcAft>
              <a:buClr>
                <a:schemeClr val="dk1"/>
              </a:buClr>
              <a:buSzPts val="1309"/>
              <a:buFont typeface="Arial"/>
              <a:buNone/>
              <a:defRPr sz="1309"/>
            </a:lvl2pPr>
            <a:lvl3pPr indent="-228600" lvl="2" marL="1371600" algn="l">
              <a:spcBef>
                <a:spcPts val="218"/>
              </a:spcBef>
              <a:spcAft>
                <a:spcPts val="0"/>
              </a:spcAft>
              <a:buClr>
                <a:schemeClr val="dk1"/>
              </a:buClr>
              <a:buSzPts val="1091"/>
              <a:buFont typeface="Arial"/>
              <a:buNone/>
              <a:defRPr sz="1091"/>
            </a:lvl3pPr>
            <a:lvl4pPr indent="-228600" lvl="3" marL="1828800" algn="l">
              <a:spcBef>
                <a:spcPts val="196"/>
              </a:spcBef>
              <a:spcAft>
                <a:spcPts val="0"/>
              </a:spcAft>
              <a:buClr>
                <a:schemeClr val="dk1"/>
              </a:buClr>
              <a:buSzPts val="982"/>
              <a:buFont typeface="Arial"/>
              <a:buNone/>
              <a:defRPr sz="982"/>
            </a:lvl4pPr>
            <a:lvl5pPr indent="-228600" lvl="4" marL="2286000" algn="l">
              <a:spcBef>
                <a:spcPts val="196"/>
              </a:spcBef>
              <a:spcAft>
                <a:spcPts val="0"/>
              </a:spcAft>
              <a:buClr>
                <a:schemeClr val="dk1"/>
              </a:buClr>
              <a:buSzPts val="982"/>
              <a:buFont typeface="Arial"/>
              <a:buNone/>
              <a:defRPr sz="982"/>
            </a:lvl5pPr>
            <a:lvl6pPr indent="-228600" lvl="5" marL="2743200" algn="l">
              <a:spcBef>
                <a:spcPts val="196"/>
              </a:spcBef>
              <a:spcAft>
                <a:spcPts val="0"/>
              </a:spcAft>
              <a:buClr>
                <a:schemeClr val="dk1"/>
              </a:buClr>
              <a:buSzPts val="982"/>
              <a:buFont typeface="Arial"/>
              <a:buNone/>
              <a:defRPr sz="982"/>
            </a:lvl6pPr>
            <a:lvl7pPr indent="-228600" lvl="6" marL="3200400" algn="l">
              <a:spcBef>
                <a:spcPts val="196"/>
              </a:spcBef>
              <a:spcAft>
                <a:spcPts val="0"/>
              </a:spcAft>
              <a:buClr>
                <a:schemeClr val="dk1"/>
              </a:buClr>
              <a:buSzPts val="982"/>
              <a:buFont typeface="Arial"/>
              <a:buNone/>
              <a:defRPr sz="982"/>
            </a:lvl7pPr>
            <a:lvl8pPr indent="-228600" lvl="7" marL="3657600" algn="l">
              <a:spcBef>
                <a:spcPts val="196"/>
              </a:spcBef>
              <a:spcAft>
                <a:spcPts val="0"/>
              </a:spcAft>
              <a:buClr>
                <a:schemeClr val="dk1"/>
              </a:buClr>
              <a:buSzPts val="982"/>
              <a:buFont typeface="Arial"/>
              <a:buNone/>
              <a:defRPr sz="982"/>
            </a:lvl8pPr>
            <a:lvl9pPr indent="-228600" lvl="8" marL="4114800" algn="l">
              <a:spcBef>
                <a:spcPts val="196"/>
              </a:spcBef>
              <a:spcAft>
                <a:spcPts val="0"/>
              </a:spcAft>
              <a:buClr>
                <a:schemeClr val="dk1"/>
              </a:buClr>
              <a:buSzPts val="982"/>
              <a:buFont typeface="Arial"/>
              <a:buNone/>
              <a:defRPr sz="982"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1622425" y="39341425"/>
            <a:ext cx="7554912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11068050" y="39341425"/>
            <a:ext cx="10263187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23221950" y="39341425"/>
            <a:ext cx="7554912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2243907" y="1564238"/>
            <a:ext cx="14757917" cy="6653778"/>
          </a:xfrm>
          <a:prstGeom prst="rect">
            <a:avLst/>
          </a:prstGeom>
          <a:noFill/>
          <a:ln>
            <a:noFill/>
          </a:ln>
        </p:spPr>
        <p:txBody>
          <a:bodyPr anchorCtr="0" anchor="b" bIns="170525" lIns="341050" spcFirstLastPara="1" rIns="341050" wrap="square" tIns="1705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182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17540277" y="1564237"/>
            <a:ext cx="25076372" cy="33518532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indent="-450278" lvl="0" marL="457200" algn="l">
              <a:spcBef>
                <a:spcPts val="698"/>
              </a:spcBef>
              <a:spcAft>
                <a:spcPts val="0"/>
              </a:spcAft>
              <a:buClr>
                <a:schemeClr val="dk1"/>
              </a:buClr>
              <a:buSzPts val="3491"/>
              <a:buFont typeface="Arial"/>
              <a:buChar char="•"/>
              <a:defRPr sz="3491"/>
            </a:lvl1pPr>
            <a:lvl2pPr indent="-422529" lvl="1" marL="914400" algn="l">
              <a:spcBef>
                <a:spcPts val="611"/>
              </a:spcBef>
              <a:spcAft>
                <a:spcPts val="0"/>
              </a:spcAft>
              <a:buClr>
                <a:schemeClr val="dk1"/>
              </a:buClr>
              <a:buSzPts val="3054"/>
              <a:buFont typeface="Arial"/>
              <a:buChar char="–"/>
              <a:defRPr sz="3054"/>
            </a:lvl2pPr>
            <a:lvl3pPr indent="-394842" lvl="2" marL="1371600" algn="l">
              <a:spcBef>
                <a:spcPts val="524"/>
              </a:spcBef>
              <a:spcAft>
                <a:spcPts val="0"/>
              </a:spcAft>
              <a:buClr>
                <a:schemeClr val="dk1"/>
              </a:buClr>
              <a:buSzPts val="2618"/>
              <a:buFont typeface="Arial"/>
              <a:buChar char="•"/>
              <a:defRPr sz="2618"/>
            </a:lvl3pPr>
            <a:lvl4pPr indent="-367157" lvl="3" marL="1828800" algn="l">
              <a:spcBef>
                <a:spcPts val="436"/>
              </a:spcBef>
              <a:spcAft>
                <a:spcPts val="0"/>
              </a:spcAft>
              <a:buClr>
                <a:schemeClr val="dk1"/>
              </a:buClr>
              <a:buSzPts val="2182"/>
              <a:buFont typeface="Arial"/>
              <a:buChar char="–"/>
              <a:defRPr sz="2182"/>
            </a:lvl4pPr>
            <a:lvl5pPr indent="-367157" lvl="4" marL="2286000" algn="l">
              <a:spcBef>
                <a:spcPts val="436"/>
              </a:spcBef>
              <a:spcAft>
                <a:spcPts val="0"/>
              </a:spcAft>
              <a:buClr>
                <a:schemeClr val="dk1"/>
              </a:buClr>
              <a:buSzPts val="2182"/>
              <a:buFont typeface="Arial"/>
              <a:buChar char="»"/>
              <a:defRPr sz="2182"/>
            </a:lvl5pPr>
            <a:lvl6pPr indent="-367157" lvl="5" marL="2743200" algn="l">
              <a:spcBef>
                <a:spcPts val="436"/>
              </a:spcBef>
              <a:spcAft>
                <a:spcPts val="0"/>
              </a:spcAft>
              <a:buClr>
                <a:schemeClr val="dk1"/>
              </a:buClr>
              <a:buSzPts val="2182"/>
              <a:buFont typeface="Arial"/>
              <a:buChar char="»"/>
              <a:defRPr sz="2182"/>
            </a:lvl6pPr>
            <a:lvl7pPr indent="-367157" lvl="6" marL="3200400" algn="l">
              <a:spcBef>
                <a:spcPts val="436"/>
              </a:spcBef>
              <a:spcAft>
                <a:spcPts val="0"/>
              </a:spcAft>
              <a:buClr>
                <a:schemeClr val="dk1"/>
              </a:buClr>
              <a:buSzPts val="2182"/>
              <a:buFont typeface="Arial"/>
              <a:buChar char="»"/>
              <a:defRPr sz="2182"/>
            </a:lvl7pPr>
            <a:lvl8pPr indent="-367157" lvl="7" marL="3657600" algn="l">
              <a:spcBef>
                <a:spcPts val="436"/>
              </a:spcBef>
              <a:spcAft>
                <a:spcPts val="0"/>
              </a:spcAft>
              <a:buClr>
                <a:schemeClr val="dk1"/>
              </a:buClr>
              <a:buSzPts val="2182"/>
              <a:buFont typeface="Arial"/>
              <a:buChar char="»"/>
              <a:defRPr sz="2182"/>
            </a:lvl8pPr>
            <a:lvl9pPr indent="-367157" lvl="8" marL="4114800" algn="l">
              <a:spcBef>
                <a:spcPts val="436"/>
              </a:spcBef>
              <a:spcAft>
                <a:spcPts val="0"/>
              </a:spcAft>
              <a:buClr>
                <a:schemeClr val="dk1"/>
              </a:buClr>
              <a:buSzPts val="2182"/>
              <a:buFont typeface="Arial"/>
              <a:buChar char="»"/>
              <a:defRPr sz="2182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2243907" y="8218016"/>
            <a:ext cx="14757917" cy="26864754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indent="-228600" lvl="0" marL="457200" algn="l">
              <a:spcBef>
                <a:spcPts val="305"/>
              </a:spcBef>
              <a:spcAft>
                <a:spcPts val="0"/>
              </a:spcAft>
              <a:buClr>
                <a:schemeClr val="dk1"/>
              </a:buClr>
              <a:buSzPts val="1527"/>
              <a:buFont typeface="Arial"/>
              <a:buNone/>
              <a:defRPr sz="1527"/>
            </a:lvl1pPr>
            <a:lvl2pPr indent="-228600" lvl="1" marL="914400" algn="l">
              <a:spcBef>
                <a:spcPts val="262"/>
              </a:spcBef>
              <a:spcAft>
                <a:spcPts val="0"/>
              </a:spcAft>
              <a:buClr>
                <a:schemeClr val="dk1"/>
              </a:buClr>
              <a:buSzPts val="1309"/>
              <a:buFont typeface="Arial"/>
              <a:buNone/>
              <a:defRPr sz="1309"/>
            </a:lvl2pPr>
            <a:lvl3pPr indent="-228600" lvl="2" marL="1371600" algn="l">
              <a:spcBef>
                <a:spcPts val="218"/>
              </a:spcBef>
              <a:spcAft>
                <a:spcPts val="0"/>
              </a:spcAft>
              <a:buClr>
                <a:schemeClr val="dk1"/>
              </a:buClr>
              <a:buSzPts val="1091"/>
              <a:buFont typeface="Arial"/>
              <a:buNone/>
              <a:defRPr sz="1091"/>
            </a:lvl3pPr>
            <a:lvl4pPr indent="-228600" lvl="3" marL="1828800" algn="l">
              <a:spcBef>
                <a:spcPts val="196"/>
              </a:spcBef>
              <a:spcAft>
                <a:spcPts val="0"/>
              </a:spcAft>
              <a:buClr>
                <a:schemeClr val="dk1"/>
              </a:buClr>
              <a:buSzPts val="982"/>
              <a:buFont typeface="Arial"/>
              <a:buNone/>
              <a:defRPr sz="982"/>
            </a:lvl4pPr>
            <a:lvl5pPr indent="-228600" lvl="4" marL="2286000" algn="l">
              <a:spcBef>
                <a:spcPts val="196"/>
              </a:spcBef>
              <a:spcAft>
                <a:spcPts val="0"/>
              </a:spcAft>
              <a:buClr>
                <a:schemeClr val="dk1"/>
              </a:buClr>
              <a:buSzPts val="982"/>
              <a:buFont typeface="Arial"/>
              <a:buNone/>
              <a:defRPr sz="982"/>
            </a:lvl5pPr>
            <a:lvl6pPr indent="-228600" lvl="5" marL="2743200" algn="l">
              <a:spcBef>
                <a:spcPts val="196"/>
              </a:spcBef>
              <a:spcAft>
                <a:spcPts val="0"/>
              </a:spcAft>
              <a:buClr>
                <a:schemeClr val="dk1"/>
              </a:buClr>
              <a:buSzPts val="982"/>
              <a:buFont typeface="Arial"/>
              <a:buNone/>
              <a:defRPr sz="982"/>
            </a:lvl6pPr>
            <a:lvl7pPr indent="-228600" lvl="6" marL="3200400" algn="l">
              <a:spcBef>
                <a:spcPts val="196"/>
              </a:spcBef>
              <a:spcAft>
                <a:spcPts val="0"/>
              </a:spcAft>
              <a:buClr>
                <a:schemeClr val="dk1"/>
              </a:buClr>
              <a:buSzPts val="982"/>
              <a:buFont typeface="Arial"/>
              <a:buNone/>
              <a:defRPr sz="982"/>
            </a:lvl7pPr>
            <a:lvl8pPr indent="-228600" lvl="7" marL="3657600" algn="l">
              <a:spcBef>
                <a:spcPts val="196"/>
              </a:spcBef>
              <a:spcAft>
                <a:spcPts val="0"/>
              </a:spcAft>
              <a:buClr>
                <a:schemeClr val="dk1"/>
              </a:buClr>
              <a:buSzPts val="982"/>
              <a:buFont typeface="Arial"/>
              <a:buNone/>
              <a:defRPr sz="982"/>
            </a:lvl8pPr>
            <a:lvl9pPr indent="-228600" lvl="8" marL="4114800" algn="l">
              <a:spcBef>
                <a:spcPts val="196"/>
              </a:spcBef>
              <a:spcAft>
                <a:spcPts val="0"/>
              </a:spcAft>
              <a:buClr>
                <a:schemeClr val="dk1"/>
              </a:buClr>
              <a:buSzPts val="982"/>
              <a:buFont typeface="Arial"/>
              <a:buNone/>
              <a:defRPr sz="982"/>
            </a:lvl9pPr>
          </a:lstStyle>
          <a:p/>
        </p:txBody>
      </p:sp>
      <p:sp>
        <p:nvSpPr>
          <p:cNvPr id="40" name="Google Shape;40;p7"/>
          <p:cNvSpPr txBox="1"/>
          <p:nvPr>
            <p:ph idx="10" type="dt"/>
          </p:nvPr>
        </p:nvSpPr>
        <p:spPr>
          <a:xfrm>
            <a:off x="1622425" y="39341425"/>
            <a:ext cx="7554912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7"/>
          <p:cNvSpPr txBox="1"/>
          <p:nvPr>
            <p:ph idx="11" type="ftr"/>
          </p:nvPr>
        </p:nvSpPr>
        <p:spPr>
          <a:xfrm>
            <a:off x="11068050" y="39341425"/>
            <a:ext cx="10263187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2" type="sldNum"/>
          </p:nvPr>
        </p:nvSpPr>
        <p:spPr>
          <a:xfrm>
            <a:off x="23221950" y="39341425"/>
            <a:ext cx="7554912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/>
          <p:nvPr>
            <p:ph idx="10" type="dt"/>
          </p:nvPr>
        </p:nvSpPr>
        <p:spPr>
          <a:xfrm>
            <a:off x="1622425" y="39341425"/>
            <a:ext cx="7554912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8"/>
          <p:cNvSpPr txBox="1"/>
          <p:nvPr>
            <p:ph idx="11" type="ftr"/>
          </p:nvPr>
        </p:nvSpPr>
        <p:spPr>
          <a:xfrm>
            <a:off x="11068050" y="39341425"/>
            <a:ext cx="10263187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8"/>
          <p:cNvSpPr txBox="1"/>
          <p:nvPr>
            <p:ph idx="12" type="sldNum"/>
          </p:nvPr>
        </p:nvSpPr>
        <p:spPr>
          <a:xfrm>
            <a:off x="23221950" y="39341425"/>
            <a:ext cx="7554912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9"/>
          <p:cNvSpPr txBox="1"/>
          <p:nvPr>
            <p:ph type="title"/>
          </p:nvPr>
        </p:nvSpPr>
        <p:spPr>
          <a:xfrm>
            <a:off x="1622425" y="1730375"/>
            <a:ext cx="29154437" cy="7199312"/>
          </a:xfrm>
          <a:prstGeom prst="rect">
            <a:avLst/>
          </a:prstGeom>
          <a:noFill/>
          <a:ln>
            <a:noFill/>
          </a:ln>
        </p:spPr>
        <p:txBody>
          <a:bodyPr anchorCtr="0" anchor="ctr" bIns="170525" lIns="341050" spcFirstLastPara="1" rIns="341050" wrap="square" tIns="1705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0" type="dt"/>
          </p:nvPr>
        </p:nvSpPr>
        <p:spPr>
          <a:xfrm>
            <a:off x="1622425" y="39341425"/>
            <a:ext cx="7554912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9"/>
          <p:cNvSpPr txBox="1"/>
          <p:nvPr>
            <p:ph idx="11" type="ftr"/>
          </p:nvPr>
        </p:nvSpPr>
        <p:spPr>
          <a:xfrm>
            <a:off x="11068050" y="39341425"/>
            <a:ext cx="10263187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23221950" y="39341425"/>
            <a:ext cx="7554912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>
            <p:ph type="title"/>
          </p:nvPr>
        </p:nvSpPr>
        <p:spPr>
          <a:xfrm>
            <a:off x="1622425" y="1730375"/>
            <a:ext cx="29154437" cy="7199312"/>
          </a:xfrm>
          <a:prstGeom prst="rect">
            <a:avLst/>
          </a:prstGeom>
          <a:noFill/>
          <a:ln>
            <a:noFill/>
          </a:ln>
        </p:spPr>
        <p:txBody>
          <a:bodyPr anchorCtr="0" anchor="ctr" bIns="170525" lIns="341050" spcFirstLastPara="1" rIns="341050" wrap="square" tIns="1705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0"/>
          <p:cNvSpPr txBox="1"/>
          <p:nvPr>
            <p:ph idx="1" type="body"/>
          </p:nvPr>
        </p:nvSpPr>
        <p:spPr>
          <a:xfrm>
            <a:off x="2243909" y="8790896"/>
            <a:ext cx="19819345" cy="3663835"/>
          </a:xfrm>
          <a:prstGeom prst="rect">
            <a:avLst/>
          </a:prstGeom>
          <a:noFill/>
          <a:ln>
            <a:noFill/>
          </a:ln>
        </p:spPr>
        <p:txBody>
          <a:bodyPr anchorCtr="0" anchor="b" bIns="170525" lIns="341050" spcFirstLastPara="1" rIns="341050" wrap="square" tIns="170525">
            <a:noAutofit/>
          </a:bodyPr>
          <a:lstStyle>
            <a:lvl1pPr indent="-228600" lvl="0" marL="457200" algn="l">
              <a:spcBef>
                <a:spcPts val="524"/>
              </a:spcBef>
              <a:spcAft>
                <a:spcPts val="0"/>
              </a:spcAft>
              <a:buClr>
                <a:schemeClr val="dk1"/>
              </a:buClr>
              <a:buSzPts val="2618"/>
              <a:buFont typeface="Arial"/>
              <a:buNone/>
              <a:defRPr b="1" sz="2618"/>
            </a:lvl1pPr>
            <a:lvl2pPr indent="-228600" lvl="1" marL="914400" algn="l">
              <a:spcBef>
                <a:spcPts val="436"/>
              </a:spcBef>
              <a:spcAft>
                <a:spcPts val="0"/>
              </a:spcAft>
              <a:buClr>
                <a:schemeClr val="dk1"/>
              </a:buClr>
              <a:buSzPts val="2182"/>
              <a:buFont typeface="Arial"/>
              <a:buNone/>
              <a:defRPr b="1" sz="2182"/>
            </a:lvl2pPr>
            <a:lvl3pPr indent="-228600" lvl="2" marL="1371600" algn="l">
              <a:spcBef>
                <a:spcPts val="393"/>
              </a:spcBef>
              <a:spcAft>
                <a:spcPts val="0"/>
              </a:spcAft>
              <a:buClr>
                <a:schemeClr val="dk1"/>
              </a:buClr>
              <a:buSzPts val="1963"/>
              <a:buFont typeface="Arial"/>
              <a:buNone/>
              <a:defRPr b="1" sz="1962"/>
            </a:lvl3pPr>
            <a:lvl4pPr indent="-228600" lvl="3" marL="1828800" algn="l">
              <a:spcBef>
                <a:spcPts val="349"/>
              </a:spcBef>
              <a:spcAft>
                <a:spcPts val="0"/>
              </a:spcAft>
              <a:buClr>
                <a:schemeClr val="dk1"/>
              </a:buClr>
              <a:buSzPts val="1745"/>
              <a:buFont typeface="Arial"/>
              <a:buNone/>
              <a:defRPr b="1" sz="1745"/>
            </a:lvl4pPr>
            <a:lvl5pPr indent="-228600" lvl="4" marL="2286000" algn="l">
              <a:spcBef>
                <a:spcPts val="349"/>
              </a:spcBef>
              <a:spcAft>
                <a:spcPts val="0"/>
              </a:spcAft>
              <a:buClr>
                <a:schemeClr val="dk1"/>
              </a:buClr>
              <a:buSzPts val="1745"/>
              <a:buFont typeface="Arial"/>
              <a:buNone/>
              <a:defRPr b="1" sz="1745"/>
            </a:lvl5pPr>
            <a:lvl6pPr indent="-228600" lvl="5" marL="2743200" algn="l">
              <a:spcBef>
                <a:spcPts val="349"/>
              </a:spcBef>
              <a:spcAft>
                <a:spcPts val="0"/>
              </a:spcAft>
              <a:buClr>
                <a:schemeClr val="dk1"/>
              </a:buClr>
              <a:buSzPts val="1745"/>
              <a:buFont typeface="Arial"/>
              <a:buNone/>
              <a:defRPr b="1" sz="1745"/>
            </a:lvl6pPr>
            <a:lvl7pPr indent="-228600" lvl="6" marL="3200400" algn="l">
              <a:spcBef>
                <a:spcPts val="349"/>
              </a:spcBef>
              <a:spcAft>
                <a:spcPts val="0"/>
              </a:spcAft>
              <a:buClr>
                <a:schemeClr val="dk1"/>
              </a:buClr>
              <a:buSzPts val="1745"/>
              <a:buFont typeface="Arial"/>
              <a:buNone/>
              <a:defRPr b="1" sz="1745"/>
            </a:lvl7pPr>
            <a:lvl8pPr indent="-228600" lvl="7" marL="3657600" algn="l">
              <a:spcBef>
                <a:spcPts val="349"/>
              </a:spcBef>
              <a:spcAft>
                <a:spcPts val="0"/>
              </a:spcAft>
              <a:buClr>
                <a:schemeClr val="dk1"/>
              </a:buClr>
              <a:buSzPts val="1745"/>
              <a:buFont typeface="Arial"/>
              <a:buNone/>
              <a:defRPr b="1" sz="1745"/>
            </a:lvl8pPr>
            <a:lvl9pPr indent="-228600" lvl="8" marL="4114800" algn="l">
              <a:spcBef>
                <a:spcPts val="349"/>
              </a:spcBef>
              <a:spcAft>
                <a:spcPts val="0"/>
              </a:spcAft>
              <a:buClr>
                <a:schemeClr val="dk1"/>
              </a:buClr>
              <a:buSzPts val="1745"/>
              <a:buFont typeface="Arial"/>
              <a:buNone/>
              <a:defRPr b="1" sz="1745"/>
            </a:lvl9pPr>
          </a:lstStyle>
          <a:p/>
        </p:txBody>
      </p:sp>
      <p:sp>
        <p:nvSpPr>
          <p:cNvPr id="55" name="Google Shape;55;p10"/>
          <p:cNvSpPr txBox="1"/>
          <p:nvPr>
            <p:ph idx="2" type="body"/>
          </p:nvPr>
        </p:nvSpPr>
        <p:spPr>
          <a:xfrm>
            <a:off x="2243909" y="12454731"/>
            <a:ext cx="19819345" cy="22628040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indent="-394843" lvl="0" marL="457200" algn="l">
              <a:spcBef>
                <a:spcPts val="524"/>
              </a:spcBef>
              <a:spcAft>
                <a:spcPts val="0"/>
              </a:spcAft>
              <a:buClr>
                <a:schemeClr val="dk1"/>
              </a:buClr>
              <a:buSzPts val="2618"/>
              <a:buFont typeface="Arial"/>
              <a:buChar char="•"/>
              <a:defRPr sz="2618"/>
            </a:lvl1pPr>
            <a:lvl2pPr indent="-367157" lvl="1" marL="914400" algn="l">
              <a:spcBef>
                <a:spcPts val="436"/>
              </a:spcBef>
              <a:spcAft>
                <a:spcPts val="0"/>
              </a:spcAft>
              <a:buClr>
                <a:schemeClr val="dk1"/>
              </a:buClr>
              <a:buSzPts val="2182"/>
              <a:buFont typeface="Arial"/>
              <a:buChar char="–"/>
              <a:defRPr sz="2182"/>
            </a:lvl2pPr>
            <a:lvl3pPr indent="-353250" lvl="2" marL="1371600" algn="l">
              <a:spcBef>
                <a:spcPts val="393"/>
              </a:spcBef>
              <a:spcAft>
                <a:spcPts val="0"/>
              </a:spcAft>
              <a:buClr>
                <a:schemeClr val="dk1"/>
              </a:buClr>
              <a:buSzPts val="1963"/>
              <a:buFont typeface="Arial"/>
              <a:buChar char="•"/>
              <a:defRPr sz="1962"/>
            </a:lvl3pPr>
            <a:lvl4pPr indent="-339407" lvl="3" marL="1828800" algn="l">
              <a:spcBef>
                <a:spcPts val="349"/>
              </a:spcBef>
              <a:spcAft>
                <a:spcPts val="0"/>
              </a:spcAft>
              <a:buClr>
                <a:schemeClr val="dk1"/>
              </a:buClr>
              <a:buSzPts val="1745"/>
              <a:buFont typeface="Arial"/>
              <a:buChar char="–"/>
              <a:defRPr sz="1745"/>
            </a:lvl4pPr>
            <a:lvl5pPr indent="-339407" lvl="4" marL="2286000" algn="l">
              <a:spcBef>
                <a:spcPts val="349"/>
              </a:spcBef>
              <a:spcAft>
                <a:spcPts val="0"/>
              </a:spcAft>
              <a:buClr>
                <a:schemeClr val="dk1"/>
              </a:buClr>
              <a:buSzPts val="1745"/>
              <a:buFont typeface="Arial"/>
              <a:buChar char="»"/>
              <a:defRPr sz="1745"/>
            </a:lvl5pPr>
            <a:lvl6pPr indent="-339407" lvl="5" marL="2743200" algn="l">
              <a:spcBef>
                <a:spcPts val="349"/>
              </a:spcBef>
              <a:spcAft>
                <a:spcPts val="0"/>
              </a:spcAft>
              <a:buClr>
                <a:schemeClr val="dk1"/>
              </a:buClr>
              <a:buSzPts val="1745"/>
              <a:buFont typeface="Arial"/>
              <a:buChar char="»"/>
              <a:defRPr sz="1745"/>
            </a:lvl6pPr>
            <a:lvl7pPr indent="-339407" lvl="6" marL="3200400" algn="l">
              <a:spcBef>
                <a:spcPts val="349"/>
              </a:spcBef>
              <a:spcAft>
                <a:spcPts val="0"/>
              </a:spcAft>
              <a:buClr>
                <a:schemeClr val="dk1"/>
              </a:buClr>
              <a:buSzPts val="1745"/>
              <a:buFont typeface="Arial"/>
              <a:buChar char="»"/>
              <a:defRPr sz="1745"/>
            </a:lvl7pPr>
            <a:lvl8pPr indent="-339407" lvl="7" marL="3657600" algn="l">
              <a:spcBef>
                <a:spcPts val="349"/>
              </a:spcBef>
              <a:spcAft>
                <a:spcPts val="0"/>
              </a:spcAft>
              <a:buClr>
                <a:schemeClr val="dk1"/>
              </a:buClr>
              <a:buSzPts val="1745"/>
              <a:buFont typeface="Arial"/>
              <a:buChar char="»"/>
              <a:defRPr sz="1745"/>
            </a:lvl8pPr>
            <a:lvl9pPr indent="-339407" lvl="8" marL="4114800" algn="l">
              <a:spcBef>
                <a:spcPts val="349"/>
              </a:spcBef>
              <a:spcAft>
                <a:spcPts val="0"/>
              </a:spcAft>
              <a:buClr>
                <a:schemeClr val="dk1"/>
              </a:buClr>
              <a:buSzPts val="1745"/>
              <a:buFont typeface="Arial"/>
              <a:buChar char="»"/>
              <a:defRPr sz="1745"/>
            </a:lvl9pPr>
          </a:lstStyle>
          <a:p/>
        </p:txBody>
      </p:sp>
      <p:sp>
        <p:nvSpPr>
          <p:cNvPr id="56" name="Google Shape;56;p10"/>
          <p:cNvSpPr txBox="1"/>
          <p:nvPr>
            <p:ph idx="3" type="body"/>
          </p:nvPr>
        </p:nvSpPr>
        <p:spPr>
          <a:xfrm>
            <a:off x="22788513" y="8790896"/>
            <a:ext cx="19828136" cy="3663835"/>
          </a:xfrm>
          <a:prstGeom prst="rect">
            <a:avLst/>
          </a:prstGeom>
          <a:noFill/>
          <a:ln>
            <a:noFill/>
          </a:ln>
        </p:spPr>
        <p:txBody>
          <a:bodyPr anchorCtr="0" anchor="b" bIns="170525" lIns="341050" spcFirstLastPara="1" rIns="341050" wrap="square" tIns="170525">
            <a:noAutofit/>
          </a:bodyPr>
          <a:lstStyle>
            <a:lvl1pPr indent="-228600" lvl="0" marL="457200" algn="l">
              <a:spcBef>
                <a:spcPts val="524"/>
              </a:spcBef>
              <a:spcAft>
                <a:spcPts val="0"/>
              </a:spcAft>
              <a:buClr>
                <a:schemeClr val="dk1"/>
              </a:buClr>
              <a:buSzPts val="2618"/>
              <a:buFont typeface="Arial"/>
              <a:buNone/>
              <a:defRPr b="1" sz="2618"/>
            </a:lvl1pPr>
            <a:lvl2pPr indent="-228600" lvl="1" marL="914400" algn="l">
              <a:spcBef>
                <a:spcPts val="436"/>
              </a:spcBef>
              <a:spcAft>
                <a:spcPts val="0"/>
              </a:spcAft>
              <a:buClr>
                <a:schemeClr val="dk1"/>
              </a:buClr>
              <a:buSzPts val="2182"/>
              <a:buFont typeface="Arial"/>
              <a:buNone/>
              <a:defRPr b="1" sz="2182"/>
            </a:lvl2pPr>
            <a:lvl3pPr indent="-228600" lvl="2" marL="1371600" algn="l">
              <a:spcBef>
                <a:spcPts val="393"/>
              </a:spcBef>
              <a:spcAft>
                <a:spcPts val="0"/>
              </a:spcAft>
              <a:buClr>
                <a:schemeClr val="dk1"/>
              </a:buClr>
              <a:buSzPts val="1963"/>
              <a:buFont typeface="Arial"/>
              <a:buNone/>
              <a:defRPr b="1" sz="1962"/>
            </a:lvl3pPr>
            <a:lvl4pPr indent="-228600" lvl="3" marL="1828800" algn="l">
              <a:spcBef>
                <a:spcPts val="349"/>
              </a:spcBef>
              <a:spcAft>
                <a:spcPts val="0"/>
              </a:spcAft>
              <a:buClr>
                <a:schemeClr val="dk1"/>
              </a:buClr>
              <a:buSzPts val="1745"/>
              <a:buFont typeface="Arial"/>
              <a:buNone/>
              <a:defRPr b="1" sz="1745"/>
            </a:lvl4pPr>
            <a:lvl5pPr indent="-228600" lvl="4" marL="2286000" algn="l">
              <a:spcBef>
                <a:spcPts val="349"/>
              </a:spcBef>
              <a:spcAft>
                <a:spcPts val="0"/>
              </a:spcAft>
              <a:buClr>
                <a:schemeClr val="dk1"/>
              </a:buClr>
              <a:buSzPts val="1745"/>
              <a:buFont typeface="Arial"/>
              <a:buNone/>
              <a:defRPr b="1" sz="1745"/>
            </a:lvl5pPr>
            <a:lvl6pPr indent="-228600" lvl="5" marL="2743200" algn="l">
              <a:spcBef>
                <a:spcPts val="349"/>
              </a:spcBef>
              <a:spcAft>
                <a:spcPts val="0"/>
              </a:spcAft>
              <a:buClr>
                <a:schemeClr val="dk1"/>
              </a:buClr>
              <a:buSzPts val="1745"/>
              <a:buFont typeface="Arial"/>
              <a:buNone/>
              <a:defRPr b="1" sz="1745"/>
            </a:lvl6pPr>
            <a:lvl7pPr indent="-228600" lvl="6" marL="3200400" algn="l">
              <a:spcBef>
                <a:spcPts val="349"/>
              </a:spcBef>
              <a:spcAft>
                <a:spcPts val="0"/>
              </a:spcAft>
              <a:buClr>
                <a:schemeClr val="dk1"/>
              </a:buClr>
              <a:buSzPts val="1745"/>
              <a:buFont typeface="Arial"/>
              <a:buNone/>
              <a:defRPr b="1" sz="1745"/>
            </a:lvl7pPr>
            <a:lvl8pPr indent="-228600" lvl="7" marL="3657600" algn="l">
              <a:spcBef>
                <a:spcPts val="349"/>
              </a:spcBef>
              <a:spcAft>
                <a:spcPts val="0"/>
              </a:spcAft>
              <a:buClr>
                <a:schemeClr val="dk1"/>
              </a:buClr>
              <a:buSzPts val="1745"/>
              <a:buFont typeface="Arial"/>
              <a:buNone/>
              <a:defRPr b="1" sz="1745"/>
            </a:lvl8pPr>
            <a:lvl9pPr indent="-228600" lvl="8" marL="4114800" algn="l">
              <a:spcBef>
                <a:spcPts val="349"/>
              </a:spcBef>
              <a:spcAft>
                <a:spcPts val="0"/>
              </a:spcAft>
              <a:buClr>
                <a:schemeClr val="dk1"/>
              </a:buClr>
              <a:buSzPts val="1745"/>
              <a:buFont typeface="Arial"/>
              <a:buNone/>
              <a:defRPr b="1" sz="1745"/>
            </a:lvl9pPr>
          </a:lstStyle>
          <a:p/>
        </p:txBody>
      </p:sp>
      <p:sp>
        <p:nvSpPr>
          <p:cNvPr id="57" name="Google Shape;57;p10"/>
          <p:cNvSpPr txBox="1"/>
          <p:nvPr>
            <p:ph idx="4" type="body"/>
          </p:nvPr>
        </p:nvSpPr>
        <p:spPr>
          <a:xfrm>
            <a:off x="22788513" y="12454731"/>
            <a:ext cx="19828136" cy="22628040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indent="-394843" lvl="0" marL="457200" algn="l">
              <a:spcBef>
                <a:spcPts val="524"/>
              </a:spcBef>
              <a:spcAft>
                <a:spcPts val="0"/>
              </a:spcAft>
              <a:buClr>
                <a:schemeClr val="dk1"/>
              </a:buClr>
              <a:buSzPts val="2618"/>
              <a:buFont typeface="Arial"/>
              <a:buChar char="•"/>
              <a:defRPr sz="2618"/>
            </a:lvl1pPr>
            <a:lvl2pPr indent="-367157" lvl="1" marL="914400" algn="l">
              <a:spcBef>
                <a:spcPts val="436"/>
              </a:spcBef>
              <a:spcAft>
                <a:spcPts val="0"/>
              </a:spcAft>
              <a:buClr>
                <a:schemeClr val="dk1"/>
              </a:buClr>
              <a:buSzPts val="2182"/>
              <a:buFont typeface="Arial"/>
              <a:buChar char="–"/>
              <a:defRPr sz="2182"/>
            </a:lvl2pPr>
            <a:lvl3pPr indent="-353250" lvl="2" marL="1371600" algn="l">
              <a:spcBef>
                <a:spcPts val="393"/>
              </a:spcBef>
              <a:spcAft>
                <a:spcPts val="0"/>
              </a:spcAft>
              <a:buClr>
                <a:schemeClr val="dk1"/>
              </a:buClr>
              <a:buSzPts val="1963"/>
              <a:buFont typeface="Arial"/>
              <a:buChar char="•"/>
              <a:defRPr sz="1962"/>
            </a:lvl3pPr>
            <a:lvl4pPr indent="-339407" lvl="3" marL="1828800" algn="l">
              <a:spcBef>
                <a:spcPts val="349"/>
              </a:spcBef>
              <a:spcAft>
                <a:spcPts val="0"/>
              </a:spcAft>
              <a:buClr>
                <a:schemeClr val="dk1"/>
              </a:buClr>
              <a:buSzPts val="1745"/>
              <a:buFont typeface="Arial"/>
              <a:buChar char="–"/>
              <a:defRPr sz="1745"/>
            </a:lvl4pPr>
            <a:lvl5pPr indent="-339407" lvl="4" marL="2286000" algn="l">
              <a:spcBef>
                <a:spcPts val="349"/>
              </a:spcBef>
              <a:spcAft>
                <a:spcPts val="0"/>
              </a:spcAft>
              <a:buClr>
                <a:schemeClr val="dk1"/>
              </a:buClr>
              <a:buSzPts val="1745"/>
              <a:buFont typeface="Arial"/>
              <a:buChar char="»"/>
              <a:defRPr sz="1745"/>
            </a:lvl5pPr>
            <a:lvl6pPr indent="-339407" lvl="5" marL="2743200" algn="l">
              <a:spcBef>
                <a:spcPts val="349"/>
              </a:spcBef>
              <a:spcAft>
                <a:spcPts val="0"/>
              </a:spcAft>
              <a:buClr>
                <a:schemeClr val="dk1"/>
              </a:buClr>
              <a:buSzPts val="1745"/>
              <a:buFont typeface="Arial"/>
              <a:buChar char="»"/>
              <a:defRPr sz="1745"/>
            </a:lvl6pPr>
            <a:lvl7pPr indent="-339407" lvl="6" marL="3200400" algn="l">
              <a:spcBef>
                <a:spcPts val="349"/>
              </a:spcBef>
              <a:spcAft>
                <a:spcPts val="0"/>
              </a:spcAft>
              <a:buClr>
                <a:schemeClr val="dk1"/>
              </a:buClr>
              <a:buSzPts val="1745"/>
              <a:buFont typeface="Arial"/>
              <a:buChar char="»"/>
              <a:defRPr sz="1745"/>
            </a:lvl7pPr>
            <a:lvl8pPr indent="-339407" lvl="7" marL="3657600" algn="l">
              <a:spcBef>
                <a:spcPts val="349"/>
              </a:spcBef>
              <a:spcAft>
                <a:spcPts val="0"/>
              </a:spcAft>
              <a:buClr>
                <a:schemeClr val="dk1"/>
              </a:buClr>
              <a:buSzPts val="1745"/>
              <a:buFont typeface="Arial"/>
              <a:buChar char="»"/>
              <a:defRPr sz="1745"/>
            </a:lvl8pPr>
            <a:lvl9pPr indent="-339407" lvl="8" marL="4114800" algn="l">
              <a:spcBef>
                <a:spcPts val="349"/>
              </a:spcBef>
              <a:spcAft>
                <a:spcPts val="0"/>
              </a:spcAft>
              <a:buClr>
                <a:schemeClr val="dk1"/>
              </a:buClr>
              <a:buSzPts val="1745"/>
              <a:buFont typeface="Arial"/>
              <a:buChar char="»"/>
              <a:defRPr sz="1745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1622425" y="39341425"/>
            <a:ext cx="7554912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11068050" y="39341425"/>
            <a:ext cx="10263187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23221950" y="39341425"/>
            <a:ext cx="7554912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1622425" y="1730375"/>
            <a:ext cx="29154437" cy="7199312"/>
          </a:xfrm>
          <a:prstGeom prst="rect">
            <a:avLst/>
          </a:prstGeom>
          <a:noFill/>
          <a:ln>
            <a:noFill/>
          </a:ln>
        </p:spPr>
        <p:txBody>
          <a:bodyPr anchorCtr="0" anchor="ctr" bIns="170525" lIns="341050" spcFirstLastPara="1" rIns="341050" wrap="square" tIns="1705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 txBox="1"/>
          <p:nvPr>
            <p:ph idx="1" type="body"/>
          </p:nvPr>
        </p:nvSpPr>
        <p:spPr>
          <a:xfrm>
            <a:off x="2243909" y="9163195"/>
            <a:ext cx="20080877" cy="25919575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indent="-422529" lvl="0" marL="457200" algn="l">
              <a:spcBef>
                <a:spcPts val="611"/>
              </a:spcBef>
              <a:spcAft>
                <a:spcPts val="0"/>
              </a:spcAft>
              <a:buClr>
                <a:schemeClr val="dk1"/>
              </a:buClr>
              <a:buSzPts val="3054"/>
              <a:buFont typeface="Arial"/>
              <a:buChar char="•"/>
              <a:defRPr sz="3054"/>
            </a:lvl1pPr>
            <a:lvl2pPr indent="-394843" lvl="1" marL="914400" algn="l">
              <a:spcBef>
                <a:spcPts val="524"/>
              </a:spcBef>
              <a:spcAft>
                <a:spcPts val="0"/>
              </a:spcAft>
              <a:buClr>
                <a:schemeClr val="dk1"/>
              </a:buClr>
              <a:buSzPts val="2618"/>
              <a:buFont typeface="Arial"/>
              <a:buChar char="–"/>
              <a:defRPr sz="2618"/>
            </a:lvl2pPr>
            <a:lvl3pPr indent="-367157" lvl="2" marL="1371600" algn="l">
              <a:spcBef>
                <a:spcPts val="436"/>
              </a:spcBef>
              <a:spcAft>
                <a:spcPts val="0"/>
              </a:spcAft>
              <a:buClr>
                <a:schemeClr val="dk1"/>
              </a:buClr>
              <a:buSzPts val="2182"/>
              <a:buFont typeface="Arial"/>
              <a:buChar char="•"/>
              <a:defRPr sz="2182"/>
            </a:lvl3pPr>
            <a:lvl4pPr indent="-353250" lvl="3" marL="1828800" algn="l">
              <a:spcBef>
                <a:spcPts val="393"/>
              </a:spcBef>
              <a:spcAft>
                <a:spcPts val="0"/>
              </a:spcAft>
              <a:buClr>
                <a:schemeClr val="dk1"/>
              </a:buClr>
              <a:buSzPts val="1963"/>
              <a:buFont typeface="Arial"/>
              <a:buChar char="–"/>
              <a:defRPr sz="1962"/>
            </a:lvl4pPr>
            <a:lvl5pPr indent="-353250" lvl="4" marL="2286000" algn="l">
              <a:spcBef>
                <a:spcPts val="393"/>
              </a:spcBef>
              <a:spcAft>
                <a:spcPts val="0"/>
              </a:spcAft>
              <a:buClr>
                <a:schemeClr val="dk1"/>
              </a:buClr>
              <a:buSzPts val="1963"/>
              <a:buFont typeface="Arial"/>
              <a:buChar char="»"/>
              <a:defRPr sz="1962"/>
            </a:lvl5pPr>
            <a:lvl6pPr indent="-353250" lvl="5" marL="2743200" algn="l">
              <a:spcBef>
                <a:spcPts val="393"/>
              </a:spcBef>
              <a:spcAft>
                <a:spcPts val="0"/>
              </a:spcAft>
              <a:buClr>
                <a:schemeClr val="dk1"/>
              </a:buClr>
              <a:buSzPts val="1963"/>
              <a:buFont typeface="Arial"/>
              <a:buChar char="»"/>
              <a:defRPr sz="1962"/>
            </a:lvl6pPr>
            <a:lvl7pPr indent="-353250" lvl="6" marL="3200400" algn="l">
              <a:spcBef>
                <a:spcPts val="393"/>
              </a:spcBef>
              <a:spcAft>
                <a:spcPts val="0"/>
              </a:spcAft>
              <a:buClr>
                <a:schemeClr val="dk1"/>
              </a:buClr>
              <a:buSzPts val="1963"/>
              <a:buFont typeface="Arial"/>
              <a:buChar char="»"/>
              <a:defRPr sz="1962"/>
            </a:lvl7pPr>
            <a:lvl8pPr indent="-353250" lvl="7" marL="3657600" algn="l">
              <a:spcBef>
                <a:spcPts val="393"/>
              </a:spcBef>
              <a:spcAft>
                <a:spcPts val="0"/>
              </a:spcAft>
              <a:buClr>
                <a:schemeClr val="dk1"/>
              </a:buClr>
              <a:buSzPts val="1963"/>
              <a:buFont typeface="Arial"/>
              <a:buChar char="»"/>
              <a:defRPr sz="1962"/>
            </a:lvl8pPr>
            <a:lvl9pPr indent="-353250" lvl="8" marL="4114800" algn="l">
              <a:spcBef>
                <a:spcPts val="393"/>
              </a:spcBef>
              <a:spcAft>
                <a:spcPts val="0"/>
              </a:spcAft>
              <a:buClr>
                <a:schemeClr val="dk1"/>
              </a:buClr>
              <a:buSzPts val="1963"/>
              <a:buFont typeface="Arial"/>
              <a:buChar char="»"/>
              <a:defRPr sz="1962"/>
            </a:lvl9pPr>
          </a:lstStyle>
          <a:p/>
        </p:txBody>
      </p:sp>
      <p:sp>
        <p:nvSpPr>
          <p:cNvPr id="64" name="Google Shape;64;p11"/>
          <p:cNvSpPr txBox="1"/>
          <p:nvPr>
            <p:ph idx="2" type="body"/>
          </p:nvPr>
        </p:nvSpPr>
        <p:spPr>
          <a:xfrm>
            <a:off x="22535769" y="9163195"/>
            <a:ext cx="20080878" cy="25919575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indent="-422529" lvl="0" marL="457200" algn="l">
              <a:spcBef>
                <a:spcPts val="611"/>
              </a:spcBef>
              <a:spcAft>
                <a:spcPts val="0"/>
              </a:spcAft>
              <a:buClr>
                <a:schemeClr val="dk1"/>
              </a:buClr>
              <a:buSzPts val="3054"/>
              <a:buFont typeface="Arial"/>
              <a:buChar char="•"/>
              <a:defRPr sz="3054"/>
            </a:lvl1pPr>
            <a:lvl2pPr indent="-394843" lvl="1" marL="914400" algn="l">
              <a:spcBef>
                <a:spcPts val="524"/>
              </a:spcBef>
              <a:spcAft>
                <a:spcPts val="0"/>
              </a:spcAft>
              <a:buClr>
                <a:schemeClr val="dk1"/>
              </a:buClr>
              <a:buSzPts val="2618"/>
              <a:buFont typeface="Arial"/>
              <a:buChar char="–"/>
              <a:defRPr sz="2618"/>
            </a:lvl2pPr>
            <a:lvl3pPr indent="-367157" lvl="2" marL="1371600" algn="l">
              <a:spcBef>
                <a:spcPts val="436"/>
              </a:spcBef>
              <a:spcAft>
                <a:spcPts val="0"/>
              </a:spcAft>
              <a:buClr>
                <a:schemeClr val="dk1"/>
              </a:buClr>
              <a:buSzPts val="2182"/>
              <a:buFont typeface="Arial"/>
              <a:buChar char="•"/>
              <a:defRPr sz="2182"/>
            </a:lvl3pPr>
            <a:lvl4pPr indent="-353250" lvl="3" marL="1828800" algn="l">
              <a:spcBef>
                <a:spcPts val="393"/>
              </a:spcBef>
              <a:spcAft>
                <a:spcPts val="0"/>
              </a:spcAft>
              <a:buClr>
                <a:schemeClr val="dk1"/>
              </a:buClr>
              <a:buSzPts val="1963"/>
              <a:buFont typeface="Arial"/>
              <a:buChar char="–"/>
              <a:defRPr sz="1962"/>
            </a:lvl4pPr>
            <a:lvl5pPr indent="-353250" lvl="4" marL="2286000" algn="l">
              <a:spcBef>
                <a:spcPts val="393"/>
              </a:spcBef>
              <a:spcAft>
                <a:spcPts val="0"/>
              </a:spcAft>
              <a:buClr>
                <a:schemeClr val="dk1"/>
              </a:buClr>
              <a:buSzPts val="1963"/>
              <a:buFont typeface="Arial"/>
              <a:buChar char="»"/>
              <a:defRPr sz="1962"/>
            </a:lvl5pPr>
            <a:lvl6pPr indent="-353250" lvl="5" marL="2743200" algn="l">
              <a:spcBef>
                <a:spcPts val="393"/>
              </a:spcBef>
              <a:spcAft>
                <a:spcPts val="0"/>
              </a:spcAft>
              <a:buClr>
                <a:schemeClr val="dk1"/>
              </a:buClr>
              <a:buSzPts val="1963"/>
              <a:buFont typeface="Arial"/>
              <a:buChar char="»"/>
              <a:defRPr sz="1962"/>
            </a:lvl6pPr>
            <a:lvl7pPr indent="-353250" lvl="6" marL="3200400" algn="l">
              <a:spcBef>
                <a:spcPts val="393"/>
              </a:spcBef>
              <a:spcAft>
                <a:spcPts val="0"/>
              </a:spcAft>
              <a:buClr>
                <a:schemeClr val="dk1"/>
              </a:buClr>
              <a:buSzPts val="1963"/>
              <a:buFont typeface="Arial"/>
              <a:buChar char="»"/>
              <a:defRPr sz="1962"/>
            </a:lvl7pPr>
            <a:lvl8pPr indent="-353250" lvl="7" marL="3657600" algn="l">
              <a:spcBef>
                <a:spcPts val="393"/>
              </a:spcBef>
              <a:spcAft>
                <a:spcPts val="0"/>
              </a:spcAft>
              <a:buClr>
                <a:schemeClr val="dk1"/>
              </a:buClr>
              <a:buSzPts val="1963"/>
              <a:buFont typeface="Arial"/>
              <a:buChar char="»"/>
              <a:defRPr sz="1962"/>
            </a:lvl8pPr>
            <a:lvl9pPr indent="-353250" lvl="8" marL="4114800" algn="l">
              <a:spcBef>
                <a:spcPts val="393"/>
              </a:spcBef>
              <a:spcAft>
                <a:spcPts val="0"/>
              </a:spcAft>
              <a:buClr>
                <a:schemeClr val="dk1"/>
              </a:buClr>
              <a:buSzPts val="1963"/>
              <a:buFont typeface="Arial"/>
              <a:buChar char="»"/>
              <a:defRPr sz="1962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1622425" y="39341425"/>
            <a:ext cx="7554912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11068050" y="39341425"/>
            <a:ext cx="10263187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23221950" y="39341425"/>
            <a:ext cx="7554912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1622425" y="1730375"/>
            <a:ext cx="29154437" cy="7199312"/>
          </a:xfrm>
          <a:prstGeom prst="rect">
            <a:avLst/>
          </a:prstGeom>
          <a:noFill/>
          <a:ln>
            <a:noFill/>
          </a:ln>
        </p:spPr>
        <p:txBody>
          <a:bodyPr anchorCtr="0" anchor="ctr" bIns="170525" lIns="341050" spcFirstLastPara="1" rIns="341050" wrap="square" tIns="17052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689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689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689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2689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1622425" y="10079037"/>
            <a:ext cx="29154437" cy="28511500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indent="-1047750" lvl="0" marL="457200" marR="0" rtl="0" algn="l">
              <a:spcBef>
                <a:spcPts val="2580"/>
              </a:spcBef>
              <a:spcAft>
                <a:spcPts val="0"/>
              </a:spcAft>
              <a:buClr>
                <a:schemeClr val="dk1"/>
              </a:buClr>
              <a:buSzPts val="12900"/>
              <a:buFont typeface="Arial"/>
              <a:buChar char="•"/>
              <a:defRPr b="0" i="0" sz="12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946150" lvl="1" marL="914400" marR="0" rtl="0" algn="l">
              <a:spcBef>
                <a:spcPts val="2260"/>
              </a:spcBef>
              <a:spcAft>
                <a:spcPts val="0"/>
              </a:spcAft>
              <a:buClr>
                <a:schemeClr val="dk1"/>
              </a:buClr>
              <a:buSzPts val="11300"/>
              <a:buFont typeface="Arial"/>
              <a:buChar char="–"/>
              <a:defRPr b="0" i="0" sz="1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844550" lvl="2" marL="1371600" marR="0" rtl="0" algn="l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9700"/>
              <a:buFont typeface="Arial"/>
              <a:buChar char="•"/>
              <a:defRPr b="0" i="0" sz="9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742950" lvl="3" marL="1828800" marR="0" rtl="0" algn="l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–"/>
              <a:defRPr b="0" i="0" sz="8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742950" lvl="4" marL="2286000" marR="0" rtl="0" algn="l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»"/>
              <a:defRPr b="0" i="0" sz="8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886650" lvl="5" marL="2743200" marR="0" rtl="0" algn="l">
              <a:spcBef>
                <a:spcPts val="2073"/>
              </a:spcBef>
              <a:spcAft>
                <a:spcPts val="0"/>
              </a:spcAft>
              <a:buClr>
                <a:schemeClr val="dk1"/>
              </a:buClr>
              <a:buSzPts val="10363"/>
              <a:buFont typeface="Arial"/>
              <a:buChar char="»"/>
              <a:defRPr b="0" i="0" sz="1036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886650" lvl="6" marL="3200400" marR="0" rtl="0" algn="l">
              <a:spcBef>
                <a:spcPts val="2073"/>
              </a:spcBef>
              <a:spcAft>
                <a:spcPts val="0"/>
              </a:spcAft>
              <a:buClr>
                <a:schemeClr val="dk1"/>
              </a:buClr>
              <a:buSzPts val="10363"/>
              <a:buFont typeface="Arial"/>
              <a:buChar char="»"/>
              <a:defRPr b="0" i="0" sz="1036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886650" lvl="7" marL="3657600" marR="0" rtl="0" algn="l">
              <a:spcBef>
                <a:spcPts val="2073"/>
              </a:spcBef>
              <a:spcAft>
                <a:spcPts val="0"/>
              </a:spcAft>
              <a:buClr>
                <a:schemeClr val="dk1"/>
              </a:buClr>
              <a:buSzPts val="10363"/>
              <a:buFont typeface="Arial"/>
              <a:buChar char="»"/>
              <a:defRPr b="0" i="0" sz="1036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886650" lvl="8" marL="4114800" marR="0" rtl="0" algn="l">
              <a:spcBef>
                <a:spcPts val="2073"/>
              </a:spcBef>
              <a:spcAft>
                <a:spcPts val="0"/>
              </a:spcAft>
              <a:buClr>
                <a:schemeClr val="dk1"/>
              </a:buClr>
              <a:buSzPts val="10363"/>
              <a:buFont typeface="Arial"/>
              <a:buChar char="»"/>
              <a:defRPr b="0" i="0" sz="10363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1622425" y="39341425"/>
            <a:ext cx="7554912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11068050" y="39341425"/>
            <a:ext cx="10263187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23221950" y="39341425"/>
            <a:ext cx="7554912" cy="2998787"/>
          </a:xfrm>
          <a:prstGeom prst="rect">
            <a:avLst/>
          </a:prstGeom>
          <a:noFill/>
          <a:ln>
            <a:noFill/>
          </a:ln>
        </p:spPr>
        <p:txBody>
          <a:bodyPr anchorCtr="0" anchor="t" bIns="170525" lIns="341050" spcFirstLastPara="1" rIns="341050" wrap="square" tIns="1705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  <a:defRPr b="0" i="0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6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16837025" y="41762362"/>
            <a:ext cx="7826375" cy="573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39350" lIns="78725" spcFirstLastPara="1" rIns="78725" wrap="square" tIns="3935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e-mail:</a:t>
            </a:r>
            <a:endParaRPr/>
          </a:p>
        </p:txBody>
      </p:sp>
      <p:sp>
        <p:nvSpPr>
          <p:cNvPr id="85" name="Google Shape;85;p1"/>
          <p:cNvSpPr txBox="1"/>
          <p:nvPr/>
        </p:nvSpPr>
        <p:spPr>
          <a:xfrm>
            <a:off x="1438275" y="12044362"/>
            <a:ext cx="14046200" cy="936625"/>
          </a:xfrm>
          <a:prstGeom prst="rect">
            <a:avLst/>
          </a:prstGeom>
          <a:noFill/>
          <a:ln>
            <a:noFill/>
          </a:ln>
        </p:spPr>
        <p:txBody>
          <a:bodyPr anchorCtr="0" anchor="t" bIns="31475" lIns="31475" spcFirstLastPara="1" rIns="31475" wrap="square" tIns="314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b="1" i="0" lang="en-US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INTRODUÇÃO</a:t>
            </a:r>
            <a:endParaRPr/>
          </a:p>
        </p:txBody>
      </p:sp>
      <p:sp>
        <p:nvSpPr>
          <p:cNvPr id="86" name="Google Shape;86;p1"/>
          <p:cNvSpPr txBox="1"/>
          <p:nvPr/>
        </p:nvSpPr>
        <p:spPr>
          <a:xfrm>
            <a:off x="1438275" y="8118475"/>
            <a:ext cx="29811662" cy="952500"/>
          </a:xfrm>
          <a:prstGeom prst="rect">
            <a:avLst/>
          </a:prstGeom>
          <a:noFill/>
          <a:ln>
            <a:noFill/>
          </a:ln>
        </p:spPr>
        <p:txBody>
          <a:bodyPr anchorCtr="0" anchor="t" bIns="39350" lIns="78725" spcFirstLastPara="1" rIns="78725" wrap="square" tIns="393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Arial"/>
              <a:buNone/>
            </a:pPr>
            <a:r>
              <a:rPr b="1" i="0" lang="en-US" sz="5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Título</a:t>
            </a:r>
            <a:endParaRPr/>
          </a:p>
        </p:txBody>
      </p:sp>
      <p:sp>
        <p:nvSpPr>
          <p:cNvPr id="87" name="Google Shape;87;p1"/>
          <p:cNvSpPr txBox="1"/>
          <p:nvPr/>
        </p:nvSpPr>
        <p:spPr>
          <a:xfrm>
            <a:off x="1530350" y="24409400"/>
            <a:ext cx="14046300" cy="8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39350" lIns="78725" spcFirstLastPara="1" rIns="78725" wrap="square" tIns="393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b="1" lang="en-US" sz="4800">
                <a:solidFill>
                  <a:schemeClr val="dk1"/>
                </a:solidFill>
              </a:rPr>
              <a:t>DESCRIÇÃO DO CASO</a:t>
            </a:r>
            <a:endParaRPr/>
          </a:p>
        </p:txBody>
      </p:sp>
      <p:sp>
        <p:nvSpPr>
          <p:cNvPr id="88" name="Google Shape;88;p1"/>
          <p:cNvSpPr txBox="1"/>
          <p:nvPr/>
        </p:nvSpPr>
        <p:spPr>
          <a:xfrm>
            <a:off x="1531937" y="28584525"/>
            <a:ext cx="14046300" cy="8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39350" lIns="78725" spcFirstLastPara="1" rIns="78725" wrap="square" tIns="393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b="1" lang="en-US" sz="4800">
                <a:solidFill>
                  <a:schemeClr val="dk1"/>
                </a:solidFill>
              </a:rPr>
              <a:t>TÉCNICA</a:t>
            </a:r>
            <a:endParaRPr/>
          </a:p>
        </p:txBody>
      </p:sp>
      <p:sp>
        <p:nvSpPr>
          <p:cNvPr id="89" name="Google Shape;89;p1"/>
          <p:cNvSpPr txBox="1"/>
          <p:nvPr/>
        </p:nvSpPr>
        <p:spPr>
          <a:xfrm>
            <a:off x="1438275" y="32499300"/>
            <a:ext cx="14046300" cy="8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39350" lIns="78725" spcFirstLastPara="1" rIns="78725" wrap="square" tIns="393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b="1" i="0" lang="en-US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DISCUSSÃO</a:t>
            </a:r>
            <a:endParaRPr/>
          </a:p>
        </p:txBody>
      </p:sp>
      <p:sp>
        <p:nvSpPr>
          <p:cNvPr id="90" name="Google Shape;90;p1"/>
          <p:cNvSpPr txBox="1"/>
          <p:nvPr/>
        </p:nvSpPr>
        <p:spPr>
          <a:xfrm>
            <a:off x="16968787" y="31035625"/>
            <a:ext cx="13819187" cy="817562"/>
          </a:xfrm>
          <a:prstGeom prst="rect">
            <a:avLst/>
          </a:prstGeom>
          <a:noFill/>
          <a:ln>
            <a:noFill/>
          </a:ln>
        </p:spPr>
        <p:txBody>
          <a:bodyPr anchorCtr="0" anchor="t" bIns="39350" lIns="78725" spcFirstLastPara="1" rIns="78725" wrap="square" tIns="393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b="1" i="0" lang="en-US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CONSIDERAÇÕES</a:t>
            </a:r>
            <a:endParaRPr/>
          </a:p>
        </p:txBody>
      </p:sp>
      <p:sp>
        <p:nvSpPr>
          <p:cNvPr id="91" name="Google Shape;91;p1"/>
          <p:cNvSpPr txBox="1"/>
          <p:nvPr/>
        </p:nvSpPr>
        <p:spPr>
          <a:xfrm>
            <a:off x="17645062" y="9791700"/>
            <a:ext cx="10553700" cy="1674812"/>
          </a:xfrm>
          <a:prstGeom prst="rect">
            <a:avLst/>
          </a:prstGeom>
          <a:noFill/>
          <a:ln>
            <a:noFill/>
          </a:ln>
        </p:spPr>
        <p:txBody>
          <a:bodyPr anchorCtr="0" anchor="t" bIns="39350" lIns="78725" spcFirstLastPara="1" rIns="78725" wrap="square" tIns="3935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300"/>
              <a:buFont typeface="Arial"/>
              <a:buNone/>
            </a:pPr>
            <a:r>
              <a:rPr b="0" i="0" lang="en-US" sz="7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73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4067175" y="9513887"/>
            <a:ext cx="24228425" cy="20050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</a:pPr>
            <a:r>
              <a:rPr b="1" i="0" lang="en-US" sz="3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SOBRENOME, Nome</a:t>
            </a:r>
            <a:r>
              <a:rPr b="1" baseline="30000" i="0" lang="en-US" sz="3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1" i="0" lang="en-US" sz="3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; SOBRENOME, Nome Sobrenome</a:t>
            </a:r>
            <a:r>
              <a:rPr b="1" baseline="30000" i="0" lang="en-US" sz="3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1" i="0" lang="en-US" sz="3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; SOBRENOME, Nome Nome</a:t>
            </a:r>
            <a:r>
              <a:rPr b="1" baseline="30000" i="0" lang="en-US" sz="3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1" baseline="30000" i="0" sz="3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Aluno do curso de XXX  – UNIFADRA – FUNDEC – Dracena – SP/Brasil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Orientador docente do curso de XXXX – UNIFADRA – FUNDEC – Dracena – SP/Brasil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22013862" y="14114462"/>
            <a:ext cx="427037" cy="479425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1438275" y="13103225"/>
            <a:ext cx="14046200" cy="646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</a:t>
            </a:r>
            <a:endParaRPr/>
          </a:p>
        </p:txBody>
      </p:sp>
      <p:sp>
        <p:nvSpPr>
          <p:cNvPr id="95" name="Google Shape;95;p1"/>
          <p:cNvSpPr txBox="1"/>
          <p:nvPr/>
        </p:nvSpPr>
        <p:spPr>
          <a:xfrm>
            <a:off x="16808450" y="36434712"/>
            <a:ext cx="13979525" cy="8302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b="1" i="0" lang="en-US" sz="4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REFERÊNCIAS</a:t>
            </a:r>
            <a:endParaRPr/>
          </a:p>
        </p:txBody>
      </p:sp>
      <p:pic>
        <p:nvPicPr>
          <p:cNvPr descr="F:\DEPARTAMENTO DE PESQUISA\logotipos\unifadra.jpg" id="96" name="Google Shape;9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82762" y="40570150"/>
            <a:ext cx="3595687" cy="1527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197600" y="40570150"/>
            <a:ext cx="3071812" cy="1785937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"/>
          <p:cNvSpPr txBox="1"/>
          <p:nvPr/>
        </p:nvSpPr>
        <p:spPr>
          <a:xfrm>
            <a:off x="1468437" y="33601025"/>
            <a:ext cx="14046200" cy="646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</a:t>
            </a:r>
            <a:endParaRPr/>
          </a:p>
        </p:txBody>
      </p:sp>
      <p:sp>
        <p:nvSpPr>
          <p:cNvPr id="99" name="Google Shape;99;p1"/>
          <p:cNvSpPr txBox="1"/>
          <p:nvPr/>
        </p:nvSpPr>
        <p:spPr>
          <a:xfrm>
            <a:off x="22066250" y="26379487"/>
            <a:ext cx="425450" cy="481012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1530350" y="25326975"/>
            <a:ext cx="14046200" cy="646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</a:t>
            </a:r>
            <a:endParaRPr/>
          </a:p>
        </p:txBody>
      </p:sp>
      <p:sp>
        <p:nvSpPr>
          <p:cNvPr id="101" name="Google Shape;101;p1"/>
          <p:cNvSpPr txBox="1"/>
          <p:nvPr/>
        </p:nvSpPr>
        <p:spPr>
          <a:xfrm>
            <a:off x="16843375" y="37460237"/>
            <a:ext cx="14123987" cy="120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b="0" i="0" lang="en-US" sz="36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Aqui você coloca, segundo a NBR 6023, as referências utilizadas durante todo o processo de pesquisa</a:t>
            </a:r>
            <a:endParaRPr/>
          </a:p>
        </p:txBody>
      </p:sp>
      <p:sp>
        <p:nvSpPr>
          <p:cNvPr id="102" name="Google Shape;102;p1"/>
          <p:cNvSpPr txBox="1"/>
          <p:nvPr/>
        </p:nvSpPr>
        <p:spPr>
          <a:xfrm>
            <a:off x="1438275" y="29614812"/>
            <a:ext cx="14046200" cy="646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</a:t>
            </a:r>
            <a:endParaRPr/>
          </a:p>
        </p:txBody>
      </p:sp>
      <p:pic>
        <p:nvPicPr>
          <p:cNvPr id="103" name="Google Shape;103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404475" y="3402012"/>
            <a:ext cx="52387" cy="25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0" y="-93662"/>
            <a:ext cx="32491362" cy="7493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"/>
          <p:cNvSpPr txBox="1"/>
          <p:nvPr/>
        </p:nvSpPr>
        <p:spPr>
          <a:xfrm>
            <a:off x="16771937" y="32316737"/>
            <a:ext cx="14046200" cy="646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2008-08-01T22:44:57Z</dcterms:created>
  <dc:creator>aula</dc:creator>
</cp:coreProperties>
</file>